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92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092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92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84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84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092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76760" cy="5666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</TotalTime>
  <Application>LibreOffice/25.2.5.2$Windows_X86_64 LibreOffice_project/03d19516eb2e1dd5d4ccd751a0d6f35f35e08022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2025-10-09T15:05:17Z</dcterms:modified>
  <cp:revision>19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